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57" r:id="rId5"/>
    <p:sldId id="262" r:id="rId6"/>
    <p:sldId id="258" r:id="rId7"/>
    <p:sldId id="263" r:id="rId8"/>
    <p:sldId id="265" r:id="rId9"/>
    <p:sldId id="267" r:id="rId10"/>
    <p:sldId id="268" r:id="rId11"/>
    <p:sldId id="259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9EE0-293C-4705-9734-CC3D22FCD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90971-AC89-4157-B4A2-CF7DF220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17EE-CB50-47BE-A9CB-08AB88F8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F40F-0F44-4A8A-A1C1-AF472FA4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3499B-1B87-4F12-A071-3C0A813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679B-862C-45D5-A126-119B6D6B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AD85A-1038-4AE5-922F-73D2CA5B9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5B8F-7D05-4542-A4E5-384D2831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84D91-BDF2-44EF-8B2D-AEC1A408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B6647-C08F-40A5-8FB6-B034795E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E2328-6E36-43FE-A77E-A47CECE06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7CB23-E82C-4A8F-A060-63C8FBDC3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0E5B-7FC6-48F7-A1C1-7361FC2F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D698-7FC8-41D3-891A-B9667C21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42FDD-6798-4730-83C6-530A2F33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78C2-3CF4-4EDB-A069-9B43C04B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D2700-4DD1-49E3-9E8B-544C564B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C418-4DBB-4F19-BDB0-5243A37D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365E2-EB49-4CFF-A953-A57E97E6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0ACD6-7495-4713-ADCA-F3A051C0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0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3636-2589-4A93-8A84-A42450F4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1EF17-7DEA-4D86-B339-68B21E3D3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2988-9203-40E0-9B8F-45960DD2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2BCE-D666-4C17-978E-E63F766E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8438-C309-41D4-BB98-DB756884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0134-2DF7-4677-BE7C-08F034CC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E46F-35A6-49BD-A7A4-A286E45ED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6E04B-A138-4777-AD72-7561493D4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398D3-CE67-4254-8E76-9B12262E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45499-C1FB-4A53-8114-49A995CD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DF722-B09F-404A-8C66-028BE0D4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C6D0-160C-4A21-B4DC-C3FE3D7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EDD6-0BD0-43CD-AADC-C804093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39C62-AFD0-4AB2-A8E3-12507D29C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14CAC-1870-4D5B-B4C7-EFB00D2EB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E6613-82B5-4C9E-850F-AFE16C5E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F5861-56F5-46ED-A04A-BC565C13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82EF0-4944-4560-9110-C972FBDF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960C8-EEAF-4415-A775-B3D4F0CD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3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FF41-F365-4E81-BD2B-60BF0427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47ADA-86C9-48A8-93A8-5A36C73F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ED46D-8DE2-464E-8607-0FA890D0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21635-4AC1-492A-A20D-634DA3B6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40876-446A-4A27-B16A-9ABFC3FC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C5593-567A-4062-8DCC-A734005A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7787-01C9-4432-8C11-C13F3D68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5958-D393-4C1D-9E09-528CCD01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A5717-2D8A-4F70-94D0-9C44727F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F6B2-32B9-45C5-B6A8-F4970B346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8A3E7-86D5-41B2-B90D-F9777B92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FCC3A-BB9B-4C1E-BC18-B6433DA6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7802D-FAE4-492F-9774-D4E61E1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6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ED4-E1DD-4343-94AE-0638CEB1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D959A5-113F-474C-974F-434C3A65E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D23D6-6501-4EAF-9CAA-D9D08DA69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35E4A-AD8F-48FC-83A3-ADBBD96B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A41EA-30D2-4C02-AE73-B7CAD3AC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39EB8-66F3-4279-A9B7-BC8A2219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2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0F236-8779-41A0-B723-EA1C862D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5DA02-BF78-4770-A46E-986CA9FAB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D905-0F03-4C07-992B-16786CA95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11100-C3F7-416E-9274-837143BABE1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BE9E-1866-4C4D-BD09-9F08D68A7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67C0-9720-4D9A-A99A-933C562E8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8CEF8-FDF0-4E3C-A333-8C20C1A5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DA66A-9445-4DB1-A153-F827262E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286"/>
            <a:ext cx="12192000" cy="87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A948D-5BAA-4483-9668-2C6B4FA5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24025"/>
            <a:ext cx="66865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B3BC3-6386-47BD-9511-02C17771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F6BEB-F1EC-4BB4-B3D9-A23F7B1A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0"/>
            <a:ext cx="5262282" cy="1325563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306411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75C56-A233-4493-8738-B3670DAD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4" y="1095049"/>
            <a:ext cx="3467584" cy="2333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A92ED-CACD-4B69-8C9B-85397261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5049"/>
            <a:ext cx="286742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F247D-C9EC-4C01-973E-4BF71763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0" y="952154"/>
            <a:ext cx="817359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99118-A8A1-4BF5-B178-3CAE3252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394864"/>
            <a:ext cx="830695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92136-EC3F-4C2C-9F24-8D96D466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421341"/>
            <a:ext cx="10583752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270F7-F345-4D64-83C4-04856E72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1638050"/>
            <a:ext cx="459169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C0F97-C3EB-4ED0-8C00-59C93F43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528232"/>
            <a:ext cx="8240275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CC103-8961-448B-8D6D-4D892628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81" y="0"/>
            <a:ext cx="8023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5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51C3E-C24E-4072-A69D-338E797A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24" y="3052710"/>
            <a:ext cx="287695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590B1-576D-439A-A737-0DF4DE71C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09091-BE59-4E7E-8473-DE2B342E098C}"/>
              </a:ext>
            </a:extLst>
          </p:cNvPr>
          <p:cNvSpPr/>
          <p:nvPr/>
        </p:nvSpPr>
        <p:spPr>
          <a:xfrm>
            <a:off x="0" y="0"/>
            <a:ext cx="337303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accent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YAGNI</a:t>
            </a:r>
          </a:p>
        </p:txBody>
      </p:sp>
    </p:spTree>
    <p:extLst>
      <p:ext uri="{BB962C8B-B14F-4D97-AF65-F5344CB8AC3E}">
        <p14:creationId xmlns:p14="http://schemas.microsoft.com/office/powerpoint/2010/main" val="31088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EB75E-D2CA-4523-9A8D-2EA56C69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90" y="2950281"/>
            <a:ext cx="1924050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70B5B-6632-445A-9ED0-B86D0A34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77" y="2921706"/>
            <a:ext cx="1847850" cy="80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3A407-81FE-4201-B58B-54703271EAD6}"/>
              </a:ext>
            </a:extLst>
          </p:cNvPr>
          <p:cNvSpPr txBox="1"/>
          <p:nvPr/>
        </p:nvSpPr>
        <p:spPr>
          <a:xfrm>
            <a:off x="5420256" y="3141852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600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78588-0BC0-45D6-8598-D2A17559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5745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7CF9E-8D95-4BCF-8AB1-932A121E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KISS</a:t>
            </a:r>
          </a:p>
        </p:txBody>
      </p:sp>
    </p:spTree>
    <p:extLst>
      <p:ext uri="{BB962C8B-B14F-4D97-AF65-F5344CB8AC3E}">
        <p14:creationId xmlns:p14="http://schemas.microsoft.com/office/powerpoint/2010/main" val="32907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1AC660-715D-49A7-990E-DB68EC62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2200275"/>
            <a:ext cx="31908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3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F4949-80F0-4A55-8CC9-6041E76A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81361-D6FC-420E-9622-6B2C9B62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27184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3EFA1-0D67-47F1-870C-4E72E912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190625"/>
            <a:ext cx="51816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2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F9BC9-33EC-499A-AC09-615B17D8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09612"/>
            <a:ext cx="5534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6CCE9-3B87-4C1A-99B8-96816CFE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309687"/>
            <a:ext cx="67341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</Words>
  <Application>Microsoft Office PowerPoint</Application>
  <PresentationFormat>Widescreen</PresentationFormat>
  <Paragraphs>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KISS</vt:lpstr>
      <vt:lpstr>PowerPoint Presentation</vt:lpstr>
      <vt:lpstr>DRY</vt:lpstr>
      <vt:lpstr>PowerPoint Presentation</vt:lpstr>
      <vt:lpstr>PowerPoint Presentation</vt:lpstr>
      <vt:lpstr>PowerPoint Presentation</vt:lpstr>
      <vt:lpstr>PowerPoint Presentation</vt:lpstr>
      <vt:lpstr>SR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WarHorse</dc:creator>
  <cp:lastModifiedBy>WarHorse</cp:lastModifiedBy>
  <cp:revision>9</cp:revision>
  <dcterms:created xsi:type="dcterms:W3CDTF">2018-03-07T18:30:59Z</dcterms:created>
  <dcterms:modified xsi:type="dcterms:W3CDTF">2018-03-07T21:43:23Z</dcterms:modified>
</cp:coreProperties>
</file>